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0" r:id="rId4"/>
    <p:sldId id="258" r:id="rId5"/>
    <p:sldId id="261" r:id="rId6"/>
    <p:sldId id="262" r:id="rId7"/>
    <p:sldId id="263" r:id="rId8"/>
    <p:sldId id="264" r:id="rId9"/>
    <p:sldId id="265" r:id="rId10"/>
    <p:sldId id="269" r:id="rId11"/>
    <p:sldId id="270" r:id="rId12"/>
    <p:sldId id="267" r:id="rId13"/>
    <p:sldId id="266" r:id="rId14"/>
    <p:sldId id="268" r:id="rId15"/>
    <p:sldId id="25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3"/>
    <p:restoredTop sz="83657"/>
  </p:normalViewPr>
  <p:slideViewPr>
    <p:cSldViewPr snapToGrid="0" snapToObjects="1">
      <p:cViewPr varScale="1">
        <p:scale>
          <a:sx n="88" d="100"/>
          <a:sy n="88" d="100"/>
        </p:scale>
        <p:origin x="7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1DBFD9-6CF9-7A4D-8114-94D8C811564A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A3596D-8BE5-824B-9BD4-8792B31F85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50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2053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153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0794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4151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Liz add screenshots of </a:t>
            </a:r>
            <a:r>
              <a:rPr lang="en-US" dirty="0" err="1"/>
              <a:t>solidworks</a:t>
            </a:r>
            <a:r>
              <a:rPr lang="en-US" dirty="0"/>
              <a:t>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368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D50FA9-091E-2F4E-AA88-5AC4505BAD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5ADC9E8-F407-DC44-9426-41C502D326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A745B43-0250-9A4A-9C7B-8903C7041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C0F57EA-DB83-1947-B034-87D767B78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1056ADE-9EC2-8642-93B3-E4A11ADE7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974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FF44FD-8A5D-8C48-8DA6-D0F8C4A55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DF2994F3-AAB0-1540-8824-3177D75655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A0DA58B-5183-874A-9C10-5B08F1DED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BEB3AE1-51FD-1F42-8BC8-312FEC04D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26FC807-97DF-2746-B8A2-737AB6390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002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7F3A4EA8-0CF5-4946-8E16-982F6375CF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E4E99A42-0DFA-8B4A-958A-B6EBE69982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5887257-59AC-7B4D-914E-56486EFD1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0F880F4-1022-FF49-9A97-93B515B1A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0E1D4C3-35C9-4B4E-8CBC-2FA55126A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778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D921352-52F8-7042-A61C-25DAEB9E9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C23F9A-C763-AA44-A82F-C48656B50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FB6CA79-ABB2-9641-82CA-50EEBDD7C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81A2E5F-86D8-A14B-B884-394241AD2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E964B93-8C48-054B-9E43-19FE24687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037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C412FE-62AC-B246-AFA2-D5DE8F987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443A684-F017-124F-8877-EF4C74EF3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EC8F283-34F2-2145-A3BA-1AD441F8A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0E4C3DD-BFE5-7843-BE34-4C3042B04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B9061A8-8B12-D94B-8EF2-0CDBD6EF2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477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D96067-9300-4741-B0F1-629A1B512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75896CD-DB73-8F4A-B81D-AD8D5310F8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09E85C1-8111-6B4D-AAC6-128C1F0782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B8AF930-CE6C-DD42-BEB9-95BEABD52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A0A3C9C-1703-064A-811C-B193C4D2A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B957DD1-A82F-2541-937D-E8CEA500E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47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2AB4645-2246-D54A-B98D-2710E2AC2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00513BA-0EDE-3246-918E-98B938EFA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EE7BD28-87ED-534B-B2B3-42CA573F7A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7FEF4174-BBA6-0241-BEC8-7CB218446D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672C8A82-1EFE-8F44-A62D-71163C917E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E6EB00F5-54B3-E146-B64A-DACEACA39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780713C8-10FB-C846-971E-AC95E023E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CC6A4A95-600E-984D-A751-B9DDE6E78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960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F8FEEA9-D859-EB41-A2B2-1BFD0156A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AF4288E9-AD5F-1943-91BD-64D88B8CA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3CD2B08-72A8-8844-A775-CB70C3F40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2B864EE-6FA7-8C46-954D-E0E002B32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017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F3062C79-25EB-DE47-86F4-13550410F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74C8D027-202B-BB45-B88F-3C6D7B6FE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F8F22B8-C256-5C40-AA91-B95604F3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236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B8B1C3-C264-EF47-8807-95F2C0D7A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3F97AE2-0092-1B4F-9FCC-76895918A6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3B79019-B546-0043-A962-27CEA51CBF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5340429-962F-9247-8308-BF7DB693F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96D04CD-E253-284D-8158-F8E178B8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AE403F4-E2AF-BA43-9EB3-A9B367769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332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B492AEC-A135-EE4A-A5D0-B5E3B8F8E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347B6C1A-7D01-5D4D-9135-6D5E9F82B0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BC28B17-8F36-2242-9353-894FEF8731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CC14F33-BB11-5747-92B8-D74604794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16E9799-7A83-B546-B0A2-A91CC4904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310436B-6122-F640-B538-B2B32B62E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713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5B489F17-1860-514E-AEF5-D566EBBB3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30FCA79-33BA-E944-9BAB-55503939CF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DC61358-FC90-044E-A1F6-0F5D42A72C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9E533-D931-FF45-83C1-435A7BA401A1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1F0D889-0BB1-384A-AB85-A64B118574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E41959D-BAFF-DF4D-A262-1C7466CEA6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37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559AE206-7EBA-4D33-8BC9-9D8158553F0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7CC2F7D-05BD-F44E-81F2-CB960B4ED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en-US" dirty="0" err="1"/>
              <a:t>MediCall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0572089-D834-9F43-9039-836EA40C45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en-US" sz="2000" i="1" dirty="0"/>
              <a:t>Fall 2018: BME Senior Design</a:t>
            </a:r>
          </a:p>
          <a:p>
            <a:pPr algn="l"/>
            <a:r>
              <a:rPr lang="en-US" sz="2000" dirty="0"/>
              <a:t>Deepthi Nacharaju</a:t>
            </a:r>
          </a:p>
          <a:p>
            <a:pPr algn="l"/>
            <a:r>
              <a:rPr lang="en-US" sz="2000" dirty="0"/>
              <a:t>Lizbeth </a:t>
            </a:r>
            <a:r>
              <a:rPr lang="en-US" sz="2000" dirty="0" err="1"/>
              <a:t>Leapo</a:t>
            </a:r>
            <a:endParaRPr lang="en-US" sz="2000" dirty="0"/>
          </a:p>
          <a:p>
            <a:pPr algn="l"/>
            <a:r>
              <a:rPr lang="en-US" sz="2000" dirty="0" err="1"/>
              <a:t>Haeryn</a:t>
            </a:r>
            <a:r>
              <a:rPr lang="en-US" sz="2000" dirty="0"/>
              <a:t> Kim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xmlns="" id="{6437D937-A7F1-4011-92B4-328E5BE1B1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B672F332-AF08-46C6-94F0-77684310D7B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34244EF8-D73A-40E1-BE73-D46E6B4B04E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AB84D7E8-4ECB-42D7-ADBF-01689B0F24A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9E8E38ED-369A-44C2-B635-0BED0E48A6E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5397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Objectives: Bluetooth and </a:t>
            </a:r>
            <a:r>
              <a:rPr lang="en-US" dirty="0" err="1" smtClean="0"/>
              <a:t>Wifi</a:t>
            </a:r>
            <a:r>
              <a:rPr lang="en-US" dirty="0" smtClean="0"/>
              <a:t> Regulations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 general security of wireless signal and data, our device must provide: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Access control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Encryption</a:t>
            </a:r>
          </a:p>
          <a:p>
            <a:r>
              <a:rPr lang="en-US" dirty="0" smtClean="0"/>
              <a:t>HIPAA-compliant </a:t>
            </a:r>
            <a:r>
              <a:rPr lang="en-US" dirty="0" err="1" smtClean="0"/>
              <a:t>Wifi</a:t>
            </a:r>
            <a:r>
              <a:rPr lang="en-US" dirty="0" smtClean="0"/>
              <a:t> satisfies Administrative (office processes and policies), Physical (hardware) and Technical (securing WLAN traffic) Requirements.</a:t>
            </a:r>
          </a:p>
          <a:p>
            <a:r>
              <a:rPr lang="en-US" dirty="0"/>
              <a:t>Bluetooth </a:t>
            </a:r>
            <a:r>
              <a:rPr lang="en-US" dirty="0" smtClean="0"/>
              <a:t>Security: Provides 128-bit </a:t>
            </a:r>
            <a:r>
              <a:rPr lang="en-US" dirty="0"/>
              <a:t>SAFER+ encryption and </a:t>
            </a:r>
            <a:r>
              <a:rPr lang="en-US" dirty="0" smtClean="0"/>
              <a:t>authentication. Controllable </a:t>
            </a:r>
            <a:r>
              <a:rPr lang="en-US" dirty="0"/>
              <a:t>discovery and </a:t>
            </a:r>
            <a:r>
              <a:rPr lang="en-US" dirty="0" err="1"/>
              <a:t>connectability</a:t>
            </a:r>
            <a:r>
              <a:rPr lang="en-US" dirty="0"/>
              <a:t> modes control access. </a:t>
            </a:r>
          </a:p>
        </p:txBody>
      </p:sp>
    </p:spTree>
    <p:extLst>
      <p:ext uri="{BB962C8B-B14F-4D97-AF65-F5344CB8AC3E}">
        <p14:creationId xmlns:p14="http://schemas.microsoft.com/office/powerpoint/2010/main" val="8238100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Objectives: Bluetooth and </a:t>
            </a:r>
            <a:r>
              <a:rPr lang="en-US" dirty="0" err="1" smtClean="0"/>
              <a:t>Wifi</a:t>
            </a:r>
            <a:r>
              <a:rPr lang="en-US" dirty="0" smtClean="0"/>
              <a:t> Regulations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 general security of wireless signal and data, our device must provide: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Access control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Encryption</a:t>
            </a:r>
          </a:p>
          <a:p>
            <a:r>
              <a:rPr lang="en-US" dirty="0" smtClean="0"/>
              <a:t>HIPAA-compliant </a:t>
            </a:r>
            <a:r>
              <a:rPr lang="en-US" dirty="0" err="1" smtClean="0"/>
              <a:t>Wifi</a:t>
            </a:r>
            <a:r>
              <a:rPr lang="en-US" dirty="0" smtClean="0"/>
              <a:t> satisfies Administrative (office processes and policies), Physical (hardware) and Technical (securing WLAN traffic) Requirements.</a:t>
            </a:r>
          </a:p>
          <a:p>
            <a:r>
              <a:rPr lang="en-US" dirty="0">
                <a:ln>
                  <a:solidFill>
                    <a:schemeClr val="accent6"/>
                  </a:solidFill>
                </a:ln>
              </a:rPr>
              <a:t>Bluetooth </a:t>
            </a:r>
            <a:r>
              <a:rPr lang="en-US" dirty="0" smtClean="0"/>
              <a:t>Security: Provides 128-bit </a:t>
            </a:r>
            <a:r>
              <a:rPr lang="en-US" dirty="0"/>
              <a:t>SAFER+ encryption and </a:t>
            </a:r>
            <a:r>
              <a:rPr lang="en-US" dirty="0" smtClean="0"/>
              <a:t>authentication. Controllable </a:t>
            </a:r>
            <a:r>
              <a:rPr lang="en-US" dirty="0"/>
              <a:t>discovery and </a:t>
            </a:r>
            <a:r>
              <a:rPr lang="en-US" dirty="0" err="1"/>
              <a:t>connectability</a:t>
            </a:r>
            <a:r>
              <a:rPr lang="en-US" dirty="0"/>
              <a:t> modes control access. </a:t>
            </a:r>
          </a:p>
        </p:txBody>
      </p:sp>
    </p:spTree>
    <p:extLst>
      <p:ext uri="{BB962C8B-B14F-4D97-AF65-F5344CB8AC3E}">
        <p14:creationId xmlns:p14="http://schemas.microsoft.com/office/powerpoint/2010/main" val="2040350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6753252F-4873-4F63-801D-CC719279A7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047C8CCB-F95D-4249-92DD-651249D3535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15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3145EFF-5FBA-D147-AF6E-6598F5330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Prototyping Objectives: Code Block 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86A8DA3-E926-2242-962B-65C371B20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5227" y="961812"/>
            <a:ext cx="7094945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5468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0F7CBC-4EF0-1E47-A022-BCCFBCEF7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 Objectives: Working Device</a:t>
            </a:r>
          </a:p>
        </p:txBody>
      </p:sp>
      <p:pic>
        <p:nvPicPr>
          <p:cNvPr id="4" name="IMG_7550">
            <a:hlinkClick r:id="" action="ppaction://media"/>
            <a:extLst>
              <a:ext uri="{FF2B5EF4-FFF2-40B4-BE49-F238E27FC236}">
                <a16:creationId xmlns:a16="http://schemas.microsoft.com/office/drawing/2014/main" xmlns="" id="{1ABD22FC-E801-384E-B249-2F7540FAD59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2037" y="1690688"/>
            <a:ext cx="2447925" cy="4351338"/>
          </a:xfrm>
        </p:spPr>
      </p:pic>
    </p:spTree>
    <p:extLst>
      <p:ext uri="{BB962C8B-B14F-4D97-AF65-F5344CB8AC3E}">
        <p14:creationId xmlns:p14="http://schemas.microsoft.com/office/powerpoint/2010/main" val="260305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1952BF-EA58-1B4C-932A-68FDFD160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 Objectives: Drawings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E56F80E9-F3EA-B147-A214-1E98E6B034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37681" y="1825625"/>
            <a:ext cx="59166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7244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D3FA522-1AE8-004C-B87C-3B0EE5C4B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47A674-27D9-7248-A7B2-B7384A9A56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633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16F013D-64B0-AF4C-82B6-8A8780F78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DCD78DB-DA36-9E44-9E06-5EF43E278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41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DC99285-5C6F-394E-9AC4-E6F0969E8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A37A059-7537-BC48-808D-F9057B959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11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6753252F-4873-4F63-801D-CC719279A7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047C8CCB-F95D-4249-92DD-651249D3535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A56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AAE6D21-C24C-FF46-A291-062DC06F2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Objectives: Functional Decomposition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55F3B91-0C4F-BE4E-97AE-7A072D265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2521" y="360777"/>
            <a:ext cx="7617492" cy="607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265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11682" y="643467"/>
            <a:ext cx="12203681" cy="7448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xmlns="" id="{75DA6156-484D-754E-9D12-44FA1F4A06EB}"/>
              </a:ext>
            </a:extLst>
          </p:cNvPr>
          <p:cNvSpPr txBox="1">
            <a:spLocks/>
          </p:cNvSpPr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Objectives: Battery v Main Wall Power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58" y="1924334"/>
            <a:ext cx="11840084" cy="286874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408" y="4978400"/>
            <a:ext cx="10424160" cy="1370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69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A4AC5506-6312-4701-8D3C-40187889A9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DA6156-484D-754E-9D12-44FA1F4A0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Objectives: User Alert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D319217-384E-2543-AF28-15FDE5F89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277461"/>
            <a:ext cx="10905066" cy="318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928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A4AC5506-6312-4701-8D3C-40187889A9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A1F8CF-AB76-7943-9F7D-EE9703F2B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Objectives: Nurse Alert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5CF4599-7660-B44A-98FC-3F2C99DFC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141149"/>
            <a:ext cx="10905066" cy="346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838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A4AC5506-6312-4701-8D3C-40187889A9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1F6AE62-7C75-9046-9BA6-7E1CDBDE6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Objectives: User Input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66BEF71-6D83-8C4F-ADE0-961DB7EDD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127516"/>
            <a:ext cx="10905066" cy="348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294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4D2A36E-1FF6-354D-B6C0-96858CB49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Objectives: Bluetooth </a:t>
            </a:r>
            <a:r>
              <a:rPr lang="en-US" dirty="0" smtClean="0"/>
              <a:t>and </a:t>
            </a:r>
            <a:r>
              <a:rPr lang="en-US" dirty="0" err="1" smtClean="0"/>
              <a:t>Wifi</a:t>
            </a:r>
            <a:r>
              <a:rPr lang="en-US" dirty="0" smtClean="0"/>
              <a:t> Regulations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hospital currently..</a:t>
            </a:r>
          </a:p>
          <a:p>
            <a:pPr marL="0" indent="0" algn="r">
              <a:buNone/>
            </a:pPr>
            <a:r>
              <a:rPr lang="en-US" b="1" i="1" dirty="0" smtClean="0"/>
              <a:t>“[uses] </a:t>
            </a:r>
            <a:r>
              <a:rPr lang="en-US" b="1" i="1" dirty="0"/>
              <a:t>analytics tools and other third party </a:t>
            </a:r>
            <a:r>
              <a:rPr lang="en-US" b="1" i="1" dirty="0" smtClean="0"/>
              <a:t>technologies </a:t>
            </a:r>
            <a:r>
              <a:rPr lang="is-IS" b="1" i="1" dirty="0" smtClean="0"/>
              <a:t>…</a:t>
            </a:r>
            <a:r>
              <a:rPr lang="en-US" b="1" i="1" dirty="0" smtClean="0"/>
              <a:t> </a:t>
            </a:r>
            <a:r>
              <a:rPr lang="en-US" b="1" i="1" dirty="0"/>
              <a:t>to collect non-individual information in the form of various usage and user metrics when the user employs these services</a:t>
            </a:r>
            <a:r>
              <a:rPr lang="en-US" b="1" i="1" dirty="0" smtClean="0"/>
              <a:t>.”</a:t>
            </a:r>
          </a:p>
          <a:p>
            <a:pPr algn="r">
              <a:buFontTx/>
              <a:buChar char="-"/>
            </a:pPr>
            <a:r>
              <a:rPr lang="en-US" sz="2000" dirty="0" smtClean="0"/>
              <a:t>Duke Health Notice of Privacy Practices</a:t>
            </a:r>
          </a:p>
          <a:p>
            <a:pPr algn="r">
              <a:buFontTx/>
              <a:buChar char="-"/>
            </a:pPr>
            <a:endParaRPr lang="en-US" sz="2000" dirty="0"/>
          </a:p>
          <a:p>
            <a:pPr>
              <a:buFont typeface="Arial" charset="0"/>
              <a:buChar char="•"/>
            </a:pPr>
            <a:r>
              <a:rPr lang="en-US" dirty="0" smtClean="0"/>
              <a:t>Our device does not generate </a:t>
            </a:r>
            <a:r>
              <a:rPr lang="en-US" i="1" dirty="0" smtClean="0"/>
              <a:t>protected health information </a:t>
            </a:r>
            <a:r>
              <a:rPr lang="en-US" dirty="0" smtClean="0"/>
              <a:t>as defined in HIPAA Part 164 Security and Privacy Subpart 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611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265</Words>
  <Application>Microsoft Macintosh PowerPoint</Application>
  <PresentationFormat>Widescreen</PresentationFormat>
  <Paragraphs>40</Paragraphs>
  <Slides>15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</vt:lpstr>
      <vt:lpstr>Calibri Light</vt:lpstr>
      <vt:lpstr>Arial</vt:lpstr>
      <vt:lpstr>Office Theme</vt:lpstr>
      <vt:lpstr>MediCall</vt:lpstr>
      <vt:lpstr>Introduction</vt:lpstr>
      <vt:lpstr>Specifications</vt:lpstr>
      <vt:lpstr>Objectives: Functional Decomposition</vt:lpstr>
      <vt:lpstr>PowerPoint Presentation</vt:lpstr>
      <vt:lpstr>Objectives: User Alert</vt:lpstr>
      <vt:lpstr>Objectives: Nurse Alert</vt:lpstr>
      <vt:lpstr>Objectives: User Input</vt:lpstr>
      <vt:lpstr>Objectives: Bluetooth and Wifi Regulations</vt:lpstr>
      <vt:lpstr>Objectives: Bluetooth and Wifi Regulations</vt:lpstr>
      <vt:lpstr>Objectives: Bluetooth and Wifi Regulations</vt:lpstr>
      <vt:lpstr>Prototyping Objectives: Code Block Diagram</vt:lpstr>
      <vt:lpstr>Prototyping Objectives: Working Device</vt:lpstr>
      <vt:lpstr>Prototyping Objectives: Drawings</vt:lpstr>
      <vt:lpstr>Next Steps and Conclusion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MediCall</dc:title>
  <dc:creator>Deepthi Nacharaju</dc:creator>
  <cp:lastModifiedBy>Haeryn Kim</cp:lastModifiedBy>
  <cp:revision>19</cp:revision>
  <dcterms:created xsi:type="dcterms:W3CDTF">2018-12-02T23:45:43Z</dcterms:created>
  <dcterms:modified xsi:type="dcterms:W3CDTF">2018-12-06T23:51:21Z</dcterms:modified>
</cp:coreProperties>
</file>

<file path=docProps/thumbnail.jpeg>
</file>